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61" r:id="rId5"/>
    <p:sldId id="271" r:id="rId6"/>
    <p:sldId id="268" r:id="rId7"/>
    <p:sldId id="269" r:id="rId8"/>
    <p:sldId id="263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493177-8EC5-446C-B85C-32B0523A012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C3B580C-48C9-4B86-8243-856659D38F8B}" type="datetimeFigureOut">
              <a:rPr lang="en-US" smtClean="0"/>
              <a:t>1/12/2018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linehan@vt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ents.vtc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vents-vtc.vsc.edu/EMSWebApp/Default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438400"/>
            <a:ext cx="6019799" cy="35399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request</a:t>
            </a:r>
            <a:br>
              <a:rPr lang="en-US" dirty="0" smtClean="0"/>
            </a:br>
            <a:r>
              <a:rPr lang="en-US" dirty="0" smtClean="0"/>
              <a:t>space for your meeting/event  with the EMS </a:t>
            </a:r>
            <a:r>
              <a:rPr lang="en-US" dirty="0" err="1" smtClean="0"/>
              <a:t>WebApp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86200" y="190500"/>
            <a:ext cx="4227755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Vermont Tech Conference &amp;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2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Confirmation of request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1534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there are any questions about your request, you will be contacted directly.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there is a problem or conflict, your request will be denied and you will receive a e-mail confirmation from Mary Jeanne Taylor listing the event as (Denied)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If there are no issues, your request will be approved and you will receive an e-mail confirmation from Mary Jeanne Taylor.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Questions about using the EMS </a:t>
            </a:r>
            <a:r>
              <a:rPr lang="en-US" dirty="0" err="1" smtClean="0"/>
              <a:t>WebApp</a:t>
            </a:r>
            <a:r>
              <a:rPr lang="en-US" dirty="0" smtClean="0"/>
              <a:t> should be directed to Hilary Linehan </a:t>
            </a:r>
            <a:r>
              <a:rPr lang="en-US" dirty="0" smtClean="0">
                <a:hlinkClick r:id="rId2"/>
              </a:rPr>
              <a:t>hlinehan@vtc.edu</a:t>
            </a:r>
            <a:r>
              <a:rPr lang="en-US" dirty="0" smtClean="0"/>
              <a:t> or x71794.</a:t>
            </a:r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0600" y="76200"/>
            <a:ext cx="331335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Using Virtual 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7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EMS </a:t>
            </a:r>
            <a:r>
              <a:rPr lang="en-US" dirty="0" err="1" smtClean="0"/>
              <a:t>WebApp</a:t>
            </a:r>
            <a:r>
              <a:rPr lang="en-US" dirty="0" smtClean="0"/>
              <a:t> has replaced VEMS (Virtual Event Management System).  This is the software Vermont Tech (and the VSC) is using for room and event scheduling.</a:t>
            </a:r>
          </a:p>
          <a:p>
            <a:r>
              <a:rPr lang="en-US" dirty="0" smtClean="0"/>
              <a:t>This tutorial is designed to teach Vermont Tech users how to request a space on the </a:t>
            </a:r>
            <a:r>
              <a:rPr lang="en-US" smtClean="0"/>
              <a:t>Randolph Campus.</a:t>
            </a:r>
            <a:endParaRPr lang="en-US" dirty="0" smtClean="0"/>
          </a:p>
          <a:p>
            <a:r>
              <a:rPr lang="en-US" u="sng" dirty="0"/>
              <a:t>Space requested through </a:t>
            </a:r>
            <a:r>
              <a:rPr lang="en-US" u="sng" dirty="0" smtClean="0"/>
              <a:t>the EMS </a:t>
            </a:r>
            <a:r>
              <a:rPr lang="en-US" u="sng" dirty="0" err="1" smtClean="0"/>
              <a:t>WebApp</a:t>
            </a:r>
            <a:r>
              <a:rPr lang="en-US" u="sng" dirty="0" smtClean="0"/>
              <a:t> </a:t>
            </a:r>
            <a:r>
              <a:rPr lang="en-US" u="sng" dirty="0"/>
              <a:t>MUST be requested a minimum of 24 hours in advance</a:t>
            </a:r>
            <a:r>
              <a:rPr lang="en-US" u="sng" dirty="0" smtClean="0"/>
              <a:t>.</a:t>
            </a:r>
            <a:r>
              <a:rPr lang="en-US" dirty="0" smtClean="0"/>
              <a:t> If your needs are more urgent, please contact the Conference </a:t>
            </a:r>
            <a:r>
              <a:rPr lang="en-US" dirty="0"/>
              <a:t>&amp;</a:t>
            </a:r>
            <a:r>
              <a:rPr lang="en-US" dirty="0" smtClean="0"/>
              <a:t> Events Office x71607</a:t>
            </a:r>
          </a:p>
          <a:p>
            <a:r>
              <a:rPr lang="en-US" u="sng" dirty="0" smtClean="0"/>
              <a:t>Catering requested through the EMS </a:t>
            </a:r>
            <a:r>
              <a:rPr lang="en-US" u="sng" dirty="0" err="1" smtClean="0"/>
              <a:t>WebApp</a:t>
            </a:r>
            <a:r>
              <a:rPr lang="en-US" u="sng" dirty="0" smtClean="0"/>
              <a:t> MUST be requested a minimum of 7 days in advance.</a:t>
            </a:r>
            <a:endParaRPr lang="en-US" u="sng" dirty="0"/>
          </a:p>
          <a:p>
            <a:r>
              <a:rPr lang="en-US" dirty="0" smtClean="0"/>
              <a:t>In </a:t>
            </a:r>
            <a:r>
              <a:rPr lang="en-US" dirty="0"/>
              <a:t>addition to checking </a:t>
            </a:r>
            <a:r>
              <a:rPr lang="en-US" dirty="0" smtClean="0"/>
              <a:t>the EMS </a:t>
            </a:r>
            <a:r>
              <a:rPr lang="en-US" dirty="0" err="1" smtClean="0"/>
              <a:t>WebApp</a:t>
            </a:r>
            <a:r>
              <a:rPr lang="en-US" dirty="0" smtClean="0"/>
              <a:t>, </a:t>
            </a:r>
            <a:r>
              <a:rPr lang="en-US" dirty="0"/>
              <a:t>you can also view non-academic course events </a:t>
            </a:r>
            <a:r>
              <a:rPr lang="en-US" dirty="0" smtClean="0"/>
              <a:t>already scheduled on </a:t>
            </a:r>
            <a:r>
              <a:rPr lang="en-US" dirty="0"/>
              <a:t>the Master Calendar website </a:t>
            </a:r>
            <a:r>
              <a:rPr lang="en-US" dirty="0">
                <a:hlinkClick r:id="rId2"/>
              </a:rPr>
              <a:t>events.vtc.edu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584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6522272" cy="724936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Step 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524000"/>
            <a:ext cx="7312958" cy="2248348"/>
          </a:xfrm>
        </p:spPr>
        <p:txBody>
          <a:bodyPr>
            <a:normAutofit/>
          </a:bodyPr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events-tc.vsc.edu/EMSWebApp/Default.aspx</a:t>
            </a:r>
            <a:endParaRPr lang="en-US" dirty="0" smtClean="0"/>
          </a:p>
          <a:p>
            <a:r>
              <a:rPr lang="en-US" dirty="0" smtClean="0"/>
              <a:t>Click on “Log In”. You will be prompted to log-in if you if you are not already in the portal.</a:t>
            </a:r>
          </a:p>
          <a:p>
            <a:r>
              <a:rPr lang="en-US" dirty="0" smtClean="0"/>
              <a:t>Log in with your usual VTC credentials. Your screen should look like this after you have logged-in: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0600" y="76200"/>
            <a:ext cx="331335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Using Virtual 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81400"/>
            <a:ext cx="79343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73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724936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Step 2 –Choose  a room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0772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Click on “Create a Reservation” in upper left corner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Click on “Book Now” in upper right corner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Set your parameters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Set the date for your request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Set a recurrence if applicable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Set the time you need the room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Under </a:t>
            </a:r>
            <a:r>
              <a:rPr lang="en-US" dirty="0"/>
              <a:t>Locations, </a:t>
            </a:r>
            <a:r>
              <a:rPr lang="en-US" dirty="0" smtClean="0"/>
              <a:t>ensure it lists VTC Randolph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the blue “Search Button”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list will show all rooms available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you want to look for room in a specific building: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Click on Add/Remove next to locations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Click </a:t>
            </a:r>
            <a:r>
              <a:rPr lang="en-US" dirty="0" smtClean="0"/>
              <a:t>on the building you want (or click on multiple buildings)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</a:t>
            </a:r>
            <a:r>
              <a:rPr lang="en-US" dirty="0"/>
              <a:t>on Update </a:t>
            </a:r>
            <a:r>
              <a:rPr lang="en-US" dirty="0" smtClean="0"/>
              <a:t>Locations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list will display only the buildings you have selected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0600" y="76200"/>
            <a:ext cx="331335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Using Virtual 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724936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Step 2 – continued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077200" cy="5334000"/>
          </a:xfrm>
        </p:spPr>
        <p:txBody>
          <a:bodyPr>
            <a:normAutofit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All spaces that meet the criteria you set will be shown in the list.</a:t>
            </a:r>
          </a:p>
          <a:p>
            <a:pPr marL="70866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If there is gray in the space/room you want, that means it is unavailable during the time it is grayed out.</a:t>
            </a:r>
          </a:p>
          <a:p>
            <a:pPr marL="70866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Click on the “+” </a:t>
            </a:r>
            <a:r>
              <a:rPr lang="en-US" dirty="0" smtClean="0"/>
              <a:t>button for </a:t>
            </a:r>
            <a:r>
              <a:rPr lang="en-US" smtClean="0"/>
              <a:t>the room you want</a:t>
            </a:r>
            <a:endParaRPr lang="en-US" dirty="0" smtClean="0"/>
          </a:p>
          <a:p>
            <a:pPr marL="70866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Enter the # of people and setup type (use standard/as is if you are unsure)</a:t>
            </a:r>
          </a:p>
          <a:p>
            <a:pPr marL="70866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Click on add room – your room will show up on top under “Selected Rooms”</a:t>
            </a:r>
          </a:p>
          <a:p>
            <a:pPr marL="70866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If you have made a mistake, you can click on the “-” sign to remove the room and pick a different room</a:t>
            </a:r>
          </a:p>
          <a:p>
            <a:pPr marL="70866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Click on the blue “Next Step” button in the upper right corner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0600" y="76200"/>
            <a:ext cx="331335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Using Virtual 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6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Step 3 – Add catering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you require catering, ensure your event start and end time are accurate.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Leave the “Service Type” as delivery UNLESS you are ordering dining hall meals, then change to Dining Hall Meals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Enter your G/L # for the catering charges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add any food item or dining hall meals: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on the category you want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on the item you want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Verify the quantity - You may want less of some items than the # of people, if you want multiple selections.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All of your selections will display on the right side of your screen.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the blue “Next Step” button in the upper right when finished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0600" y="76200"/>
            <a:ext cx="331335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Using Virtual 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3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Step 3 – Add furniture – only for Judd, Campus Center, </a:t>
            </a:r>
            <a:r>
              <a:rPr lang="en-US" u="sng" dirty="0" err="1" smtClean="0"/>
              <a:t>Langevin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924800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you require additional furniture in the above listed rooms: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on the category you want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on the item you want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Enter the quantity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If you have special instructions for how you want the items set up in a particular way, please indicate these under “how would you like the above set up?”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All of your selections will display on the right side of your screen.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the blue “Next Step” button in the upper right when finished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0600" y="76200"/>
            <a:ext cx="331335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Using Virtual 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9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Step 4 – complete event info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9248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Enter the event name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Enter the event type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Leave Department as VTC-Institutional Support.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 your name from the list under 1</a:t>
            </a:r>
            <a:r>
              <a:rPr lang="en-US" baseline="30000" dirty="0" smtClean="0"/>
              <a:t>st</a:t>
            </a:r>
            <a:r>
              <a:rPr lang="en-US" dirty="0" smtClean="0"/>
              <a:t> Contact. If you want someone else to be the contact use their name, or put in temporary contact and type in the name, phone and e-mail.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the box under “Event Description for Calendar” type in a description if you want anything to display on the web events calendar.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Click the green “Create Reservation” button on the bottom right.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0600" y="76200"/>
            <a:ext cx="331335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Using Virtual 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4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Changes to a reservation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1534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you want to change your reservation before it has been approved, log back in, and go to My Events in the upper left of the screen.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Click on your booking, then click on the pencil </a:t>
            </a:r>
            <a:r>
              <a:rPr lang="en-US" dirty="0" smtClean="0"/>
              <a:t>icon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Change your parameters, then click on Update </a:t>
            </a:r>
            <a:r>
              <a:rPr lang="en-US" dirty="0" smtClean="0"/>
              <a:t>Booking 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Under My Events click on “Booking Tools”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Choose what you want to change and make adjustments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you want to cancel a reservation, log back in and go to My Events in the upper left of the screen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Click on your booking, then click on </a:t>
            </a:r>
            <a:r>
              <a:rPr lang="en-US" dirty="0" smtClean="0"/>
              <a:t>cancel Bookings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Select the booking you want to cancel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Click on the blue “Cancel selected Bookings” button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If a reservation has been denied, it will not appear in your list</a:t>
            </a:r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0600" y="76200"/>
            <a:ext cx="331335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Using Virtual 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37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872</TotalTime>
  <Words>989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Adjacency</vt:lpstr>
      <vt:lpstr>How to request space for your meeting/event  with the EMS WebApp</vt:lpstr>
      <vt:lpstr>The Basics</vt:lpstr>
      <vt:lpstr>Step 1</vt:lpstr>
      <vt:lpstr>Step 2 –Choose  a room</vt:lpstr>
      <vt:lpstr>Step 2 – continued</vt:lpstr>
      <vt:lpstr>Step 3 – Add catering</vt:lpstr>
      <vt:lpstr>Step 3 – Add furniture – only for Judd, Campus Center, Langevin</vt:lpstr>
      <vt:lpstr>Step 4 – complete event info</vt:lpstr>
      <vt:lpstr>Changes to a reservation</vt:lpstr>
      <vt:lpstr>Confirmation of request</vt:lpstr>
    </vt:vector>
  </TitlesOfParts>
  <Company>Vermont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Booking  your space with  Virtual EMS</dc:title>
  <dc:creator>Linehan, Hilary G</dc:creator>
  <cp:lastModifiedBy>Linehan, Hilary G</cp:lastModifiedBy>
  <cp:revision>82</cp:revision>
  <dcterms:created xsi:type="dcterms:W3CDTF">2013-12-05T16:09:07Z</dcterms:created>
  <dcterms:modified xsi:type="dcterms:W3CDTF">2018-01-12T18:40:58Z</dcterms:modified>
</cp:coreProperties>
</file>